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ffmann Johannes METAS" initials="hojo" lastIdx="7" clrIdx="0">
    <p:extLst>
      <p:ext uri="{19B8F6BF-5375-455C-9EA6-DF929625EA0E}">
        <p15:presenceInfo xmlns:p15="http://schemas.microsoft.com/office/powerpoint/2012/main" userId="Hoffmann Johannes METAS" providerId="None"/>
      </p:ext>
    </p:extLst>
  </p:cmAuthor>
  <p:cmAuthor id="2" name="Le Quang Toai METAS" initials="QUTO" lastIdx="4" clrIdx="1">
    <p:extLst>
      <p:ext uri="{19B8F6BF-5375-455C-9EA6-DF929625EA0E}">
        <p15:presenceInfo xmlns:p15="http://schemas.microsoft.com/office/powerpoint/2012/main" userId="Le Quang Toai MET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28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164D6-F4DE-426B-BF60-E4DAE0F4116D}" type="datetimeFigureOut">
              <a:rPr lang="de-CH" smtClean="0"/>
              <a:t>20.07.2020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C4DC3-0138-4AE1-87AC-13B54237860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5224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164D6-F4DE-426B-BF60-E4DAE0F4116D}" type="datetimeFigureOut">
              <a:rPr lang="de-CH" smtClean="0"/>
              <a:t>20.07.2020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C4DC3-0138-4AE1-87AC-13B54237860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0097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164D6-F4DE-426B-BF60-E4DAE0F4116D}" type="datetimeFigureOut">
              <a:rPr lang="de-CH" smtClean="0"/>
              <a:t>20.07.2020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C4DC3-0138-4AE1-87AC-13B54237860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35016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164D6-F4DE-426B-BF60-E4DAE0F4116D}" type="datetimeFigureOut">
              <a:rPr lang="de-CH" smtClean="0"/>
              <a:t>20.07.2020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C4DC3-0138-4AE1-87AC-13B54237860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96266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164D6-F4DE-426B-BF60-E4DAE0F4116D}" type="datetimeFigureOut">
              <a:rPr lang="de-CH" smtClean="0"/>
              <a:t>20.07.2020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C4DC3-0138-4AE1-87AC-13B54237860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06810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164D6-F4DE-426B-BF60-E4DAE0F4116D}" type="datetimeFigureOut">
              <a:rPr lang="de-CH" smtClean="0"/>
              <a:t>20.07.2020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C4DC3-0138-4AE1-87AC-13B54237860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6902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164D6-F4DE-426B-BF60-E4DAE0F4116D}" type="datetimeFigureOut">
              <a:rPr lang="de-CH" smtClean="0"/>
              <a:t>20.07.2020</a:t>
            </a:fld>
            <a:endParaRPr lang="de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C4DC3-0138-4AE1-87AC-13B54237860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69362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164D6-F4DE-426B-BF60-E4DAE0F4116D}" type="datetimeFigureOut">
              <a:rPr lang="de-CH" smtClean="0"/>
              <a:t>20.07.2020</a:t>
            </a:fld>
            <a:endParaRPr lang="de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C4DC3-0138-4AE1-87AC-13B54237860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28894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164D6-F4DE-426B-BF60-E4DAE0F4116D}" type="datetimeFigureOut">
              <a:rPr lang="de-CH" smtClean="0"/>
              <a:t>20.07.2020</a:t>
            </a:fld>
            <a:endParaRPr lang="de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C4DC3-0138-4AE1-87AC-13B54237860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97100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164D6-F4DE-426B-BF60-E4DAE0F4116D}" type="datetimeFigureOut">
              <a:rPr lang="de-CH" smtClean="0"/>
              <a:t>20.07.2020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C4DC3-0138-4AE1-87AC-13B54237860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8533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164D6-F4DE-426B-BF60-E4DAE0F4116D}" type="datetimeFigureOut">
              <a:rPr lang="de-CH" smtClean="0"/>
              <a:t>20.07.2020</a:t>
            </a:fld>
            <a:endParaRPr lang="de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C4DC3-0138-4AE1-87AC-13B54237860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77667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164D6-F4DE-426B-BF60-E4DAE0F4116D}" type="datetimeFigureOut">
              <a:rPr lang="de-CH" smtClean="0"/>
              <a:t>20.07.2020</a:t>
            </a:fld>
            <a:endParaRPr lang="de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C4DC3-0138-4AE1-87AC-13B54237860F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895473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Sample </a:t>
            </a:r>
            <a:r>
              <a:rPr lang="de-CH" dirty="0" err="1" smtClean="0"/>
              <a:t>details</a:t>
            </a:r>
            <a:r>
              <a:rPr lang="de-CH" dirty="0" smtClean="0"/>
              <a:t>.</a:t>
            </a:r>
            <a:endParaRPr lang="de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0816" y="1825625"/>
            <a:ext cx="7744533" cy="1393668"/>
          </a:xfrm>
        </p:spPr>
        <p:txBody>
          <a:bodyPr>
            <a:normAutofit fontScale="92500" lnSpcReduction="20000"/>
          </a:bodyPr>
          <a:lstStyle/>
          <a:p>
            <a:r>
              <a:rPr lang="de-CH" dirty="0" smtClean="0"/>
              <a:t>Si </a:t>
            </a:r>
            <a:r>
              <a:rPr lang="de-CH" dirty="0" err="1" smtClean="0"/>
              <a:t>wafer</a:t>
            </a:r>
            <a:r>
              <a:rPr lang="de-CH" dirty="0" smtClean="0"/>
              <a:t>: </a:t>
            </a:r>
            <a:r>
              <a:rPr lang="de-CH" dirty="0" err="1" smtClean="0"/>
              <a:t>resistivity</a:t>
            </a:r>
            <a:r>
              <a:rPr lang="de-CH" dirty="0" smtClean="0"/>
              <a:t> </a:t>
            </a:r>
            <a:r>
              <a:rPr lang="de-CH" dirty="0" err="1" smtClean="0"/>
              <a:t>range</a:t>
            </a:r>
            <a:r>
              <a:rPr lang="de-CH" dirty="0" smtClean="0"/>
              <a:t>: 0.1-0.5 Ohm.cm (</a:t>
            </a:r>
            <a:r>
              <a:rPr lang="de-CH" dirty="0" err="1" smtClean="0"/>
              <a:t>boron-doped</a:t>
            </a:r>
            <a:r>
              <a:rPr lang="de-CH" dirty="0" smtClean="0"/>
              <a:t>)</a:t>
            </a:r>
          </a:p>
          <a:p>
            <a:r>
              <a:rPr lang="de-CH" dirty="0" smtClean="0"/>
              <a:t>45 </a:t>
            </a:r>
            <a:r>
              <a:rPr lang="de-CH" dirty="0" err="1"/>
              <a:t>nm</a:t>
            </a:r>
            <a:r>
              <a:rPr lang="de-CH" dirty="0"/>
              <a:t> </a:t>
            </a:r>
            <a:r>
              <a:rPr lang="de-CH" dirty="0" err="1" smtClean="0"/>
              <a:t>thick</a:t>
            </a:r>
            <a:r>
              <a:rPr lang="de-CH" dirty="0" smtClean="0"/>
              <a:t> Au, </a:t>
            </a:r>
            <a:r>
              <a:rPr lang="de-CH" dirty="0"/>
              <a:t>5 </a:t>
            </a:r>
            <a:r>
              <a:rPr lang="de-CH" dirty="0" err="1"/>
              <a:t>nm</a:t>
            </a:r>
            <a:r>
              <a:rPr lang="de-CH" dirty="0"/>
              <a:t> </a:t>
            </a:r>
            <a:r>
              <a:rPr lang="de-CH" dirty="0" err="1"/>
              <a:t>thick</a:t>
            </a:r>
            <a:r>
              <a:rPr lang="de-CH" dirty="0"/>
              <a:t> </a:t>
            </a:r>
            <a:r>
              <a:rPr lang="de-CH" dirty="0" err="1" smtClean="0"/>
              <a:t>Ti</a:t>
            </a:r>
            <a:r>
              <a:rPr lang="de-CH" dirty="0" smtClean="0"/>
              <a:t>, </a:t>
            </a:r>
            <a:r>
              <a:rPr lang="de-CH" dirty="0"/>
              <a:t>500 </a:t>
            </a:r>
            <a:r>
              <a:rPr lang="de-CH" dirty="0" err="1"/>
              <a:t>nm</a:t>
            </a:r>
            <a:r>
              <a:rPr lang="de-CH" dirty="0"/>
              <a:t> </a:t>
            </a:r>
            <a:r>
              <a:rPr lang="de-CH" dirty="0" err="1"/>
              <a:t>thickn</a:t>
            </a:r>
            <a:r>
              <a:rPr lang="de-CH" dirty="0"/>
              <a:t> </a:t>
            </a:r>
            <a:r>
              <a:rPr lang="de-CH" dirty="0" err="1"/>
              <a:t>SiN</a:t>
            </a:r>
            <a:r>
              <a:rPr lang="de-CH" dirty="0" smtClean="0"/>
              <a:t>, 380 </a:t>
            </a:r>
            <a:r>
              <a:rPr lang="de-CH" dirty="0" err="1"/>
              <a:t>micron</a:t>
            </a:r>
            <a:r>
              <a:rPr lang="de-CH" dirty="0"/>
              <a:t> </a:t>
            </a:r>
            <a:r>
              <a:rPr lang="de-CH" dirty="0" err="1"/>
              <a:t>thick</a:t>
            </a:r>
            <a:r>
              <a:rPr lang="de-CH" dirty="0"/>
              <a:t> </a:t>
            </a:r>
            <a:r>
              <a:rPr lang="de-CH" dirty="0" smtClean="0"/>
              <a:t>Si</a:t>
            </a:r>
          </a:p>
        </p:txBody>
      </p:sp>
      <p:sp>
        <p:nvSpPr>
          <p:cNvPr id="6" name="Rectangle 5"/>
          <p:cNvSpPr/>
          <p:nvPr/>
        </p:nvSpPr>
        <p:spPr>
          <a:xfrm>
            <a:off x="628650" y="4001294"/>
            <a:ext cx="4804851" cy="2648888"/>
          </a:xfrm>
          <a:prstGeom prst="rect">
            <a:avLst/>
          </a:prstGeom>
          <a:noFill/>
          <a:ln>
            <a:noFill/>
          </a:ln>
        </p:spPr>
      </p:sp>
      <p:grpSp>
        <p:nvGrpSpPr>
          <p:cNvPr id="43" name="Group 42"/>
          <p:cNvGrpSpPr/>
          <p:nvPr/>
        </p:nvGrpSpPr>
        <p:grpSpPr>
          <a:xfrm>
            <a:off x="85562" y="4140976"/>
            <a:ext cx="4557520" cy="2562838"/>
            <a:chOff x="628649" y="3729496"/>
            <a:chExt cx="4557520" cy="2562838"/>
          </a:xfrm>
        </p:grpSpPr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628649" y="5350748"/>
              <a:ext cx="4557519" cy="68714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de-CH"/>
            </a:p>
          </p:txBody>
        </p:sp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628650" y="5411388"/>
              <a:ext cx="4557519" cy="14201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rgbClr val="D0EAEC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de-CH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628650" y="5553644"/>
              <a:ext cx="4557519" cy="59348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de-CH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628650" y="5200153"/>
              <a:ext cx="4557519" cy="15059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de-CH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628650" y="6156301"/>
              <a:ext cx="4557519" cy="136033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chemeClr val="accent1">
                  <a:lumMod val="20000"/>
                  <a:lumOff val="80000"/>
                </a:schemeClr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de-CH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282265" y="5117873"/>
              <a:ext cx="323812" cy="2924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CH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374880" y="5119051"/>
              <a:ext cx="323812" cy="2924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de-CH"/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4186592" y="4203480"/>
              <a:ext cx="405325" cy="131545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de-CH"/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4186592" y="4512284"/>
              <a:ext cx="408079" cy="16851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solidFill>
                <a:srgbClr val="D0EAEC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de-CH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4186592" y="4785446"/>
              <a:ext cx="405325" cy="16810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C0C0C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de-CH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572000" y="3729496"/>
              <a:ext cx="43954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CH" dirty="0"/>
                <a:t>Au</a:t>
              </a: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4186592" y="3878951"/>
              <a:ext cx="405325" cy="131545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de-CH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561689" y="4063617"/>
              <a:ext cx="34977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CH" dirty="0" err="1" smtClean="0"/>
                <a:t>Ti</a:t>
              </a:r>
              <a:endParaRPr lang="de-CH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561689" y="4411528"/>
              <a:ext cx="49244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CH" dirty="0" err="1" smtClean="0"/>
                <a:t>SiN</a:t>
              </a:r>
              <a:endParaRPr lang="de-CH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572000" y="4694535"/>
              <a:ext cx="34336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CH" dirty="0" smtClean="0"/>
                <a:t>Si</a:t>
              </a:r>
              <a:endParaRPr lang="de-CH" dirty="0"/>
            </a:p>
          </p:txBody>
        </p:sp>
      </p:grpSp>
    </p:spTree>
    <p:extLst>
      <p:ext uri="{BB962C8B-B14F-4D97-AF65-F5344CB8AC3E}">
        <p14:creationId xmlns:p14="http://schemas.microsoft.com/office/powerpoint/2010/main" val="439843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3418" y="1742575"/>
            <a:ext cx="2416060" cy="350760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3842" y="1728435"/>
            <a:ext cx="2430847" cy="35290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MMAMA </a:t>
            </a:r>
            <a:r>
              <a:rPr lang="de-CH" dirty="0" err="1" smtClean="0"/>
              <a:t>test</a:t>
            </a:r>
            <a:r>
              <a:rPr lang="de-CH" dirty="0" smtClean="0"/>
              <a:t> sample</a:t>
            </a:r>
            <a:endParaRPr lang="de-CH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21" y="1995649"/>
            <a:ext cx="3388143" cy="255460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411603" y="4619755"/>
            <a:ext cx="25422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CH" dirty="0" err="1" smtClean="0"/>
              <a:t>Topography</a:t>
            </a:r>
            <a:r>
              <a:rPr lang="de-CH" dirty="0" smtClean="0"/>
              <a:t> </a:t>
            </a:r>
            <a:r>
              <a:rPr lang="de-CH" dirty="0" err="1" smtClean="0"/>
              <a:t>image</a:t>
            </a:r>
            <a:r>
              <a:rPr lang="de-CH" dirty="0" smtClean="0"/>
              <a:t> (</a:t>
            </a:r>
            <a:r>
              <a:rPr lang="de-CH" dirty="0" err="1" smtClean="0"/>
              <a:t>file</a:t>
            </a:r>
            <a:r>
              <a:rPr lang="de-CH" dirty="0" smtClean="0"/>
              <a:t> 1)</a:t>
            </a:r>
            <a:endParaRPr lang="de-CH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17821" y="4327810"/>
            <a:ext cx="2549027" cy="7882"/>
          </a:xfrm>
          <a:prstGeom prst="line">
            <a:avLst/>
          </a:prstGeom>
          <a:ln w="28575">
            <a:solidFill>
              <a:srgbClr val="00B0F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20314" y="3442256"/>
            <a:ext cx="2549027" cy="7882"/>
          </a:xfrm>
          <a:prstGeom prst="line">
            <a:avLst/>
          </a:prstGeom>
          <a:ln w="28575">
            <a:solidFill>
              <a:srgbClr val="FFC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ontent Placeholder 2"/>
          <p:cNvSpPr txBox="1">
            <a:spLocks/>
          </p:cNvSpPr>
          <p:nvPr/>
        </p:nvSpPr>
        <p:spPr>
          <a:xfrm>
            <a:off x="128757" y="5798498"/>
            <a:ext cx="8805694" cy="99604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CH" sz="1200" dirty="0" err="1" smtClean="0">
                <a:solidFill>
                  <a:srgbClr val="FF0000"/>
                </a:solidFill>
              </a:rPr>
              <a:t>Challenges</a:t>
            </a:r>
            <a:r>
              <a:rPr lang="de-CH" sz="1200" dirty="0" smtClean="0">
                <a:solidFill>
                  <a:srgbClr val="FF0000"/>
                </a:solidFill>
              </a:rPr>
              <a:t>:</a:t>
            </a:r>
          </a:p>
          <a:p>
            <a:r>
              <a:rPr lang="de-CH" sz="1200" dirty="0" smtClean="0">
                <a:solidFill>
                  <a:srgbClr val="FF0000"/>
                </a:solidFill>
              </a:rPr>
              <a:t>AFM </a:t>
            </a:r>
            <a:r>
              <a:rPr lang="de-CH" sz="1200" dirty="0" err="1" smtClean="0">
                <a:solidFill>
                  <a:srgbClr val="FF0000"/>
                </a:solidFill>
              </a:rPr>
              <a:t>artefacts</a:t>
            </a:r>
            <a:r>
              <a:rPr lang="de-CH" sz="1200" dirty="0" smtClean="0">
                <a:solidFill>
                  <a:srgbClr val="FF0000"/>
                </a:solidFill>
              </a:rPr>
              <a:t>: </a:t>
            </a:r>
            <a:r>
              <a:rPr lang="de-CH" sz="1200" dirty="0" err="1" smtClean="0">
                <a:solidFill>
                  <a:srgbClr val="FF0000"/>
                </a:solidFill>
              </a:rPr>
              <a:t>noise</a:t>
            </a:r>
            <a:r>
              <a:rPr lang="de-CH" sz="1200" dirty="0" smtClean="0">
                <a:solidFill>
                  <a:srgbClr val="FF0000"/>
                </a:solidFill>
              </a:rPr>
              <a:t>, </a:t>
            </a:r>
            <a:r>
              <a:rPr lang="de-CH" sz="1200" dirty="0" err="1" smtClean="0">
                <a:solidFill>
                  <a:srgbClr val="FF0000"/>
                </a:solidFill>
              </a:rPr>
              <a:t>unoptimized</a:t>
            </a:r>
            <a:r>
              <a:rPr lang="de-CH" sz="1200" dirty="0" smtClean="0">
                <a:solidFill>
                  <a:srgbClr val="FF0000"/>
                </a:solidFill>
              </a:rPr>
              <a:t> </a:t>
            </a:r>
            <a:r>
              <a:rPr lang="de-CH" sz="1200" dirty="0" err="1" smtClean="0">
                <a:solidFill>
                  <a:srgbClr val="FF0000"/>
                </a:solidFill>
              </a:rPr>
              <a:t>feedback</a:t>
            </a:r>
            <a:r>
              <a:rPr lang="de-CH" sz="1200" dirty="0" smtClean="0">
                <a:solidFill>
                  <a:srgbClr val="FF0000"/>
                </a:solidFill>
              </a:rPr>
              <a:t> </a:t>
            </a:r>
            <a:r>
              <a:rPr lang="de-CH" sz="1200" dirty="0" err="1" smtClean="0">
                <a:solidFill>
                  <a:srgbClr val="FF0000"/>
                </a:solidFill>
              </a:rPr>
              <a:t>loop</a:t>
            </a:r>
            <a:endParaRPr lang="de-CH" sz="1200" dirty="0" smtClean="0">
              <a:solidFill>
                <a:srgbClr val="FF0000"/>
              </a:solidFill>
            </a:endParaRPr>
          </a:p>
          <a:p>
            <a:r>
              <a:rPr lang="de-CH" sz="1200" dirty="0">
                <a:solidFill>
                  <a:srgbClr val="FF0000"/>
                </a:solidFill>
              </a:rPr>
              <a:t>Technical </a:t>
            </a:r>
            <a:r>
              <a:rPr lang="de-CH" sz="1200" dirty="0" err="1">
                <a:solidFill>
                  <a:srgbClr val="FF0000"/>
                </a:solidFill>
              </a:rPr>
              <a:t>challenges</a:t>
            </a:r>
            <a:r>
              <a:rPr lang="de-CH" sz="1200" dirty="0">
                <a:solidFill>
                  <a:srgbClr val="FF0000"/>
                </a:solidFill>
              </a:rPr>
              <a:t> in </a:t>
            </a:r>
            <a:r>
              <a:rPr lang="de-CH" sz="1200" dirty="0" err="1">
                <a:solidFill>
                  <a:srgbClr val="FF0000"/>
                </a:solidFill>
              </a:rPr>
              <a:t>term</a:t>
            </a:r>
            <a:r>
              <a:rPr lang="de-CH" sz="1200" dirty="0">
                <a:solidFill>
                  <a:srgbClr val="FF0000"/>
                </a:solidFill>
              </a:rPr>
              <a:t> </a:t>
            </a:r>
            <a:r>
              <a:rPr lang="de-CH" sz="1200" dirty="0" err="1">
                <a:solidFill>
                  <a:srgbClr val="FF0000"/>
                </a:solidFill>
              </a:rPr>
              <a:t>of</a:t>
            </a:r>
            <a:r>
              <a:rPr lang="de-CH" sz="1200" dirty="0">
                <a:solidFill>
                  <a:srgbClr val="FF0000"/>
                </a:solidFill>
              </a:rPr>
              <a:t> </a:t>
            </a:r>
            <a:r>
              <a:rPr lang="de-CH" sz="1200" dirty="0" smtClean="0">
                <a:solidFill>
                  <a:srgbClr val="FF0000"/>
                </a:solidFill>
              </a:rPr>
              <a:t>RF </a:t>
            </a:r>
            <a:r>
              <a:rPr lang="de-CH" sz="1200" dirty="0" err="1" smtClean="0">
                <a:solidFill>
                  <a:srgbClr val="FF0000"/>
                </a:solidFill>
              </a:rPr>
              <a:t>physics</a:t>
            </a:r>
            <a:r>
              <a:rPr lang="de-CH" sz="1200" dirty="0" smtClean="0">
                <a:solidFill>
                  <a:srgbClr val="FF0000"/>
                </a:solidFill>
              </a:rPr>
              <a:t>: </a:t>
            </a:r>
            <a:r>
              <a:rPr lang="de-CH" sz="1200" dirty="0" err="1" smtClean="0">
                <a:solidFill>
                  <a:srgbClr val="FF0000"/>
                </a:solidFill>
              </a:rPr>
              <a:t>contribution</a:t>
            </a:r>
            <a:r>
              <a:rPr lang="de-CH" sz="1200" dirty="0" smtClean="0">
                <a:solidFill>
                  <a:srgbClr val="FF0000"/>
                </a:solidFill>
              </a:rPr>
              <a:t> </a:t>
            </a:r>
            <a:r>
              <a:rPr lang="de-CH" sz="1200" dirty="0" err="1" smtClean="0">
                <a:solidFill>
                  <a:srgbClr val="FF0000"/>
                </a:solidFill>
              </a:rPr>
              <a:t>coming</a:t>
            </a:r>
            <a:r>
              <a:rPr lang="de-CH" sz="1200" dirty="0" smtClean="0">
                <a:solidFill>
                  <a:srgbClr val="FF0000"/>
                </a:solidFill>
              </a:rPr>
              <a:t> </a:t>
            </a:r>
            <a:r>
              <a:rPr lang="de-CH" sz="1200" dirty="0" err="1" smtClean="0">
                <a:solidFill>
                  <a:srgbClr val="FF0000"/>
                </a:solidFill>
              </a:rPr>
              <a:t>from</a:t>
            </a:r>
            <a:r>
              <a:rPr lang="de-CH" sz="1200" dirty="0" smtClean="0">
                <a:solidFill>
                  <a:srgbClr val="FF0000"/>
                </a:solidFill>
              </a:rPr>
              <a:t> </a:t>
            </a:r>
            <a:r>
              <a:rPr lang="de-CH" sz="1200" dirty="0" err="1" smtClean="0">
                <a:solidFill>
                  <a:srgbClr val="FF0000"/>
                </a:solidFill>
              </a:rPr>
              <a:t>external</a:t>
            </a:r>
            <a:r>
              <a:rPr lang="de-CH" sz="1200" dirty="0" smtClean="0">
                <a:solidFill>
                  <a:srgbClr val="FF0000"/>
                </a:solidFill>
              </a:rPr>
              <a:t> </a:t>
            </a:r>
            <a:r>
              <a:rPr lang="de-CH" sz="1200" dirty="0" err="1" smtClean="0">
                <a:solidFill>
                  <a:srgbClr val="FF0000"/>
                </a:solidFill>
              </a:rPr>
              <a:t>environment</a:t>
            </a:r>
            <a:r>
              <a:rPr lang="de-CH" sz="1200" dirty="0" smtClean="0">
                <a:solidFill>
                  <a:srgbClr val="FF0000"/>
                </a:solidFill>
              </a:rPr>
              <a:t>. </a:t>
            </a:r>
            <a:r>
              <a:rPr lang="de-CH" sz="1200" dirty="0" err="1" smtClean="0">
                <a:solidFill>
                  <a:srgbClr val="FF0000"/>
                </a:solidFill>
              </a:rPr>
              <a:t>Here</a:t>
            </a:r>
            <a:r>
              <a:rPr lang="de-CH" sz="1200" dirty="0" smtClean="0">
                <a:solidFill>
                  <a:srgbClr val="FF0000"/>
                </a:solidFill>
              </a:rPr>
              <a:t>, </a:t>
            </a:r>
            <a:r>
              <a:rPr lang="de-CH" sz="1200" dirty="0" err="1" smtClean="0">
                <a:solidFill>
                  <a:srgbClr val="FF0000"/>
                </a:solidFill>
              </a:rPr>
              <a:t>the</a:t>
            </a:r>
            <a:r>
              <a:rPr lang="de-CH" sz="1200" dirty="0" smtClean="0">
                <a:solidFill>
                  <a:srgbClr val="FF0000"/>
                </a:solidFill>
              </a:rPr>
              <a:t> </a:t>
            </a:r>
            <a:r>
              <a:rPr lang="de-CH" sz="1200" dirty="0" err="1" smtClean="0">
                <a:solidFill>
                  <a:srgbClr val="FF0000"/>
                </a:solidFill>
              </a:rPr>
              <a:t>two</a:t>
            </a:r>
            <a:r>
              <a:rPr lang="de-CH" sz="1200" dirty="0" smtClean="0">
                <a:solidFill>
                  <a:srgbClr val="FF0000"/>
                </a:solidFill>
              </a:rPr>
              <a:t> </a:t>
            </a:r>
            <a:r>
              <a:rPr lang="de-CH" sz="1200" dirty="0" err="1" smtClean="0">
                <a:solidFill>
                  <a:srgbClr val="FF0000"/>
                </a:solidFill>
              </a:rPr>
              <a:t>measurements</a:t>
            </a:r>
            <a:r>
              <a:rPr lang="de-CH" sz="1200" dirty="0" smtClean="0">
                <a:solidFill>
                  <a:srgbClr val="FF0000"/>
                </a:solidFill>
              </a:rPr>
              <a:t> </a:t>
            </a:r>
            <a:r>
              <a:rPr lang="de-CH" sz="1200" dirty="0" err="1" smtClean="0">
                <a:solidFill>
                  <a:srgbClr val="FF0000"/>
                </a:solidFill>
              </a:rPr>
              <a:t>were</a:t>
            </a:r>
            <a:r>
              <a:rPr lang="de-CH" sz="1200" dirty="0" smtClean="0">
                <a:solidFill>
                  <a:srgbClr val="FF0000"/>
                </a:solidFill>
              </a:rPr>
              <a:t> </a:t>
            </a:r>
            <a:r>
              <a:rPr lang="de-CH" sz="1200" dirty="0" err="1" smtClean="0">
                <a:solidFill>
                  <a:srgbClr val="FF0000"/>
                </a:solidFill>
              </a:rPr>
              <a:t>done</a:t>
            </a:r>
            <a:r>
              <a:rPr lang="de-CH" sz="1200" dirty="0" smtClean="0">
                <a:solidFill>
                  <a:srgbClr val="FF0000"/>
                </a:solidFill>
              </a:rPr>
              <a:t> at </a:t>
            </a:r>
            <a:r>
              <a:rPr lang="de-CH" sz="1200" dirty="0" err="1" smtClean="0">
                <a:solidFill>
                  <a:srgbClr val="FF0000"/>
                </a:solidFill>
              </a:rPr>
              <a:t>similar</a:t>
            </a:r>
            <a:r>
              <a:rPr lang="de-CH" sz="1200" dirty="0" smtClean="0">
                <a:solidFill>
                  <a:srgbClr val="FF0000"/>
                </a:solidFill>
              </a:rPr>
              <a:t> </a:t>
            </a:r>
            <a:r>
              <a:rPr lang="de-CH" sz="1200" dirty="0" err="1" smtClean="0">
                <a:solidFill>
                  <a:srgbClr val="FF0000"/>
                </a:solidFill>
              </a:rPr>
              <a:t>structures</a:t>
            </a:r>
            <a:r>
              <a:rPr lang="de-CH" sz="1200" dirty="0" smtClean="0">
                <a:solidFill>
                  <a:srgbClr val="FF0000"/>
                </a:solidFill>
              </a:rPr>
              <a:t>, </a:t>
            </a:r>
            <a:r>
              <a:rPr lang="de-CH" sz="1200" dirty="0" err="1" smtClean="0">
                <a:solidFill>
                  <a:srgbClr val="FF0000"/>
                </a:solidFill>
              </a:rPr>
              <a:t>which</a:t>
            </a:r>
            <a:r>
              <a:rPr lang="de-CH" sz="1200" dirty="0" smtClean="0">
                <a:solidFill>
                  <a:srgbClr val="FF0000"/>
                </a:solidFill>
              </a:rPr>
              <a:t> </a:t>
            </a:r>
            <a:r>
              <a:rPr lang="de-CH" sz="1200" dirty="0" err="1" smtClean="0">
                <a:solidFill>
                  <a:srgbClr val="FF0000"/>
                </a:solidFill>
              </a:rPr>
              <a:t>stay</a:t>
            </a:r>
            <a:r>
              <a:rPr lang="de-CH" sz="1200" dirty="0" smtClean="0">
                <a:solidFill>
                  <a:srgbClr val="FF0000"/>
                </a:solidFill>
              </a:rPr>
              <a:t> </a:t>
            </a:r>
            <a:r>
              <a:rPr lang="de-CH" sz="1200" dirty="0" err="1" smtClean="0">
                <a:solidFill>
                  <a:srgbClr val="FF0000"/>
                </a:solidFill>
              </a:rPr>
              <a:t>more</a:t>
            </a:r>
            <a:r>
              <a:rPr lang="de-CH" sz="1200" dirty="0" smtClean="0">
                <a:solidFill>
                  <a:srgbClr val="FF0000"/>
                </a:solidFill>
              </a:rPr>
              <a:t> </a:t>
            </a:r>
            <a:r>
              <a:rPr lang="de-CH" sz="1200" dirty="0" err="1" smtClean="0">
                <a:solidFill>
                  <a:srgbClr val="FF0000"/>
                </a:solidFill>
              </a:rPr>
              <a:t>than</a:t>
            </a:r>
            <a:r>
              <a:rPr lang="de-CH" sz="1200" dirty="0" smtClean="0">
                <a:solidFill>
                  <a:srgbClr val="FF0000"/>
                </a:solidFill>
              </a:rPr>
              <a:t> 4 mm </a:t>
            </a:r>
            <a:r>
              <a:rPr lang="de-CH" sz="1200" dirty="0" err="1" smtClean="0">
                <a:solidFill>
                  <a:srgbClr val="FF0000"/>
                </a:solidFill>
              </a:rPr>
              <a:t>away</a:t>
            </a:r>
            <a:r>
              <a:rPr lang="de-CH" sz="1200" dirty="0" smtClean="0">
                <a:solidFill>
                  <a:srgbClr val="FF0000"/>
                </a:solidFill>
              </a:rPr>
              <a:t> </a:t>
            </a:r>
            <a:r>
              <a:rPr lang="de-CH" sz="1200" dirty="0" err="1" smtClean="0">
                <a:solidFill>
                  <a:srgbClr val="FF0000"/>
                </a:solidFill>
              </a:rPr>
              <a:t>from</a:t>
            </a:r>
            <a:r>
              <a:rPr lang="de-CH" sz="1200" dirty="0" smtClean="0">
                <a:solidFill>
                  <a:srgbClr val="FF0000"/>
                </a:solidFill>
              </a:rPr>
              <a:t> </a:t>
            </a:r>
            <a:r>
              <a:rPr lang="de-CH" sz="1200" dirty="0" err="1" smtClean="0">
                <a:solidFill>
                  <a:srgbClr val="FF0000"/>
                </a:solidFill>
              </a:rPr>
              <a:t>each</a:t>
            </a:r>
            <a:r>
              <a:rPr lang="de-CH" sz="1200" dirty="0" smtClean="0">
                <a:solidFill>
                  <a:srgbClr val="FF0000"/>
                </a:solidFill>
              </a:rPr>
              <a:t> </a:t>
            </a:r>
            <a:r>
              <a:rPr lang="de-CH" sz="1200" dirty="0" err="1" smtClean="0">
                <a:solidFill>
                  <a:srgbClr val="FF0000"/>
                </a:solidFill>
              </a:rPr>
              <a:t>other</a:t>
            </a:r>
            <a:endParaRPr lang="de-CH" sz="12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463" y="1290855"/>
            <a:ext cx="59100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CH" sz="1200" dirty="0"/>
              <a:t>File 1=XYScanNano_200x200um_201x201px_MMAMA </a:t>
            </a:r>
            <a:r>
              <a:rPr lang="de-CH" sz="1200" dirty="0" err="1"/>
              <a:t>test</a:t>
            </a:r>
            <a:r>
              <a:rPr lang="de-CH" sz="1200" dirty="0"/>
              <a:t> </a:t>
            </a:r>
            <a:r>
              <a:rPr lang="de-CH" sz="1200" dirty="0" smtClean="0"/>
              <a:t>sample_QUTO_190606_210107</a:t>
            </a:r>
          </a:p>
          <a:p>
            <a:r>
              <a:rPr lang="de-CH" sz="1200" dirty="0"/>
              <a:t>File 2=XYScanNano_200x200um_201x201px_MMAMA </a:t>
            </a:r>
            <a:r>
              <a:rPr lang="de-CH" sz="1200" dirty="0" err="1"/>
              <a:t>test</a:t>
            </a:r>
            <a:r>
              <a:rPr lang="de-CH" sz="1200" dirty="0"/>
              <a:t> sample_QUTO_190606_224642</a:t>
            </a:r>
          </a:p>
        </p:txBody>
      </p:sp>
      <p:sp>
        <p:nvSpPr>
          <p:cNvPr id="8" name="Rectangle 7"/>
          <p:cNvSpPr/>
          <p:nvPr/>
        </p:nvSpPr>
        <p:spPr>
          <a:xfrm>
            <a:off x="3605965" y="5072841"/>
            <a:ext cx="52835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CH" sz="1200" dirty="0" err="1" smtClean="0"/>
              <a:t>Profiles</a:t>
            </a:r>
            <a:r>
              <a:rPr lang="de-CH" sz="1200" dirty="0" smtClean="0"/>
              <a:t> </a:t>
            </a:r>
            <a:r>
              <a:rPr lang="de-CH" sz="1200" dirty="0" err="1" smtClean="0"/>
              <a:t>of</a:t>
            </a:r>
            <a:r>
              <a:rPr lang="de-CH" sz="1200" dirty="0" smtClean="0"/>
              <a:t> </a:t>
            </a:r>
            <a:r>
              <a:rPr lang="de-CH" sz="1200" dirty="0" err="1" smtClean="0"/>
              <a:t>topology</a:t>
            </a:r>
            <a:r>
              <a:rPr lang="de-CH" sz="1200" dirty="0" smtClean="0"/>
              <a:t> (top </a:t>
            </a:r>
            <a:r>
              <a:rPr lang="de-CH" sz="1200" dirty="0" err="1" smtClean="0"/>
              <a:t>panels</a:t>
            </a:r>
            <a:r>
              <a:rPr lang="de-CH" sz="1200" dirty="0" smtClean="0"/>
              <a:t>), </a:t>
            </a:r>
            <a:r>
              <a:rPr lang="de-CH" sz="1200" dirty="0" err="1" smtClean="0"/>
              <a:t>magnitude</a:t>
            </a:r>
            <a:r>
              <a:rPr lang="de-CH" sz="1200" dirty="0" smtClean="0"/>
              <a:t> (</a:t>
            </a:r>
            <a:r>
              <a:rPr lang="de-CH" sz="1200" dirty="0" err="1" smtClean="0"/>
              <a:t>middel</a:t>
            </a:r>
            <a:r>
              <a:rPr lang="de-CH" sz="1200" dirty="0" smtClean="0"/>
              <a:t> </a:t>
            </a:r>
            <a:r>
              <a:rPr lang="de-CH" sz="1200" dirty="0" err="1" smtClean="0"/>
              <a:t>panels</a:t>
            </a:r>
            <a:r>
              <a:rPr lang="de-CH" sz="1200" dirty="0" smtClean="0"/>
              <a:t>) </a:t>
            </a:r>
            <a:r>
              <a:rPr lang="de-CH" sz="1200" dirty="0" err="1" smtClean="0"/>
              <a:t>and</a:t>
            </a:r>
            <a:r>
              <a:rPr lang="de-CH" sz="1200" dirty="0" smtClean="0"/>
              <a:t> </a:t>
            </a:r>
            <a:r>
              <a:rPr lang="de-CH" sz="1200" dirty="0" err="1" smtClean="0"/>
              <a:t>phase</a:t>
            </a:r>
            <a:r>
              <a:rPr lang="de-CH" sz="1200" dirty="0" smtClean="0"/>
              <a:t> (</a:t>
            </a:r>
            <a:r>
              <a:rPr lang="de-CH" sz="1200" dirty="0" err="1" smtClean="0"/>
              <a:t>bottom</a:t>
            </a:r>
            <a:r>
              <a:rPr lang="de-CH" sz="1200" dirty="0" smtClean="0"/>
              <a:t> </a:t>
            </a:r>
            <a:r>
              <a:rPr lang="de-CH" sz="1200" dirty="0" err="1" smtClean="0"/>
              <a:t>panels</a:t>
            </a:r>
            <a:r>
              <a:rPr lang="de-CH" sz="1200" dirty="0" smtClean="0"/>
              <a:t>) </a:t>
            </a:r>
            <a:r>
              <a:rPr lang="de-CH" sz="1200" dirty="0" err="1" smtClean="0"/>
              <a:t>of</a:t>
            </a:r>
            <a:r>
              <a:rPr lang="de-CH" sz="1200" dirty="0" smtClean="0"/>
              <a:t> S</a:t>
            </a:r>
            <a:r>
              <a:rPr lang="de-CH" sz="1200" baseline="-25000" dirty="0" smtClean="0"/>
              <a:t>11</a:t>
            </a:r>
            <a:r>
              <a:rPr lang="de-CH" sz="1200" dirty="0" smtClean="0"/>
              <a:t> </a:t>
            </a:r>
            <a:r>
              <a:rPr lang="de-CH" sz="1200" dirty="0" err="1" smtClean="0"/>
              <a:t>extracted</a:t>
            </a:r>
            <a:r>
              <a:rPr lang="de-CH" sz="1200" dirty="0" smtClean="0"/>
              <a:t> </a:t>
            </a:r>
            <a:r>
              <a:rPr lang="de-CH" sz="1200" dirty="0" err="1" smtClean="0"/>
              <a:t>from</a:t>
            </a:r>
            <a:r>
              <a:rPr lang="de-CH" sz="1200" dirty="0" smtClean="0"/>
              <a:t> </a:t>
            </a:r>
            <a:r>
              <a:rPr lang="de-CH" sz="1200" dirty="0" err="1" smtClean="0"/>
              <a:t>file</a:t>
            </a:r>
            <a:r>
              <a:rPr lang="de-CH" sz="1200" dirty="0" smtClean="0"/>
              <a:t> 1 (</a:t>
            </a:r>
            <a:r>
              <a:rPr lang="de-CH" sz="1200" dirty="0" err="1" smtClean="0"/>
              <a:t>left</a:t>
            </a:r>
            <a:r>
              <a:rPr lang="de-CH" sz="1200" dirty="0" smtClean="0"/>
              <a:t> </a:t>
            </a:r>
            <a:r>
              <a:rPr lang="de-CH" sz="1200" dirty="0" err="1" smtClean="0"/>
              <a:t>column</a:t>
            </a:r>
            <a:r>
              <a:rPr lang="de-CH" sz="1200" dirty="0" smtClean="0"/>
              <a:t>) </a:t>
            </a:r>
            <a:r>
              <a:rPr lang="de-CH" sz="1200" dirty="0" err="1" smtClean="0"/>
              <a:t>and</a:t>
            </a:r>
            <a:r>
              <a:rPr lang="de-CH" sz="1200" dirty="0" smtClean="0"/>
              <a:t> </a:t>
            </a:r>
            <a:r>
              <a:rPr lang="de-CH" sz="1200" dirty="0" err="1" smtClean="0"/>
              <a:t>file</a:t>
            </a:r>
            <a:r>
              <a:rPr lang="de-CH" sz="1200" dirty="0" smtClean="0"/>
              <a:t> 2 (</a:t>
            </a:r>
            <a:r>
              <a:rPr lang="de-CH" sz="1200" dirty="0" err="1" smtClean="0"/>
              <a:t>right</a:t>
            </a:r>
            <a:r>
              <a:rPr lang="de-CH" sz="1200" dirty="0" smtClean="0"/>
              <a:t> </a:t>
            </a:r>
            <a:r>
              <a:rPr lang="de-CH" sz="1200" dirty="0" err="1" smtClean="0"/>
              <a:t>column</a:t>
            </a:r>
            <a:r>
              <a:rPr lang="de-CH" sz="1200" dirty="0" smtClean="0"/>
              <a:t>). </a:t>
            </a:r>
            <a:r>
              <a:rPr lang="de-CH" sz="1200" dirty="0" err="1" smtClean="0"/>
              <a:t>Regions</a:t>
            </a:r>
            <a:r>
              <a:rPr lang="de-CH" sz="1200" dirty="0" smtClean="0"/>
              <a:t> </a:t>
            </a:r>
            <a:r>
              <a:rPr lang="de-CH" sz="1200" dirty="0" err="1" smtClean="0"/>
              <a:t>where</a:t>
            </a:r>
            <a:r>
              <a:rPr lang="de-CH" sz="1200" dirty="0" smtClean="0"/>
              <a:t> </a:t>
            </a:r>
            <a:r>
              <a:rPr lang="de-CH" sz="1200" dirty="0" err="1" smtClean="0"/>
              <a:t>gold</a:t>
            </a:r>
            <a:r>
              <a:rPr lang="de-CH" sz="1200" dirty="0" smtClean="0"/>
              <a:t> </a:t>
            </a:r>
            <a:r>
              <a:rPr lang="de-CH" sz="1200" dirty="0" err="1" smtClean="0"/>
              <a:t>films</a:t>
            </a:r>
            <a:r>
              <a:rPr lang="de-CH" sz="1200" dirty="0" smtClean="0"/>
              <a:t> </a:t>
            </a:r>
            <a:r>
              <a:rPr lang="de-CH" sz="1200" dirty="0" err="1" smtClean="0"/>
              <a:t>stay</a:t>
            </a:r>
            <a:r>
              <a:rPr lang="de-CH" sz="1200" dirty="0" smtClean="0"/>
              <a:t> (</a:t>
            </a:r>
            <a:r>
              <a:rPr lang="de-CH" sz="1200" dirty="0" err="1" smtClean="0"/>
              <a:t>higher</a:t>
            </a:r>
            <a:r>
              <a:rPr lang="de-CH" sz="1200" dirty="0" smtClean="0"/>
              <a:t> Z </a:t>
            </a:r>
            <a:r>
              <a:rPr lang="de-CH" sz="1200" dirty="0" err="1" smtClean="0"/>
              <a:t>value</a:t>
            </a:r>
            <a:r>
              <a:rPr lang="de-CH" sz="1200" dirty="0" smtClean="0"/>
              <a:t>) </a:t>
            </a:r>
            <a:r>
              <a:rPr lang="de-CH" sz="1200" dirty="0" err="1" smtClean="0"/>
              <a:t>provide</a:t>
            </a:r>
            <a:r>
              <a:rPr lang="de-CH" sz="1200" dirty="0" smtClean="0"/>
              <a:t> </a:t>
            </a:r>
            <a:r>
              <a:rPr lang="de-CH" sz="1200" dirty="0" err="1" smtClean="0"/>
              <a:t>stronger</a:t>
            </a:r>
            <a:r>
              <a:rPr lang="de-CH" sz="1200" dirty="0" smtClean="0"/>
              <a:t> </a:t>
            </a:r>
            <a:r>
              <a:rPr lang="de-CH" sz="1200" dirty="0" err="1" smtClean="0"/>
              <a:t>signals</a:t>
            </a:r>
            <a:r>
              <a:rPr lang="de-CH" sz="1200" dirty="0" smtClean="0"/>
              <a:t> in </a:t>
            </a:r>
            <a:r>
              <a:rPr lang="de-CH" sz="1200" dirty="0" err="1" smtClean="0"/>
              <a:t>both</a:t>
            </a:r>
            <a:r>
              <a:rPr lang="de-CH" sz="1200" dirty="0" smtClean="0"/>
              <a:t> </a:t>
            </a:r>
            <a:r>
              <a:rPr lang="de-CH" sz="1200" dirty="0" err="1" smtClean="0"/>
              <a:t>phase</a:t>
            </a:r>
            <a:r>
              <a:rPr lang="de-CH" sz="1200" dirty="0" smtClean="0"/>
              <a:t> </a:t>
            </a:r>
            <a:r>
              <a:rPr lang="de-CH" sz="1200" dirty="0" err="1" smtClean="0"/>
              <a:t>and</a:t>
            </a:r>
            <a:r>
              <a:rPr lang="de-CH" sz="1200" dirty="0" smtClean="0"/>
              <a:t> </a:t>
            </a:r>
            <a:r>
              <a:rPr lang="de-CH" sz="1200" dirty="0" err="1" smtClean="0"/>
              <a:t>magnitude</a:t>
            </a:r>
            <a:r>
              <a:rPr lang="de-CH" sz="1200" dirty="0" smtClean="0"/>
              <a:t> </a:t>
            </a:r>
            <a:r>
              <a:rPr lang="de-CH" sz="1200" dirty="0" err="1" smtClean="0"/>
              <a:t>of</a:t>
            </a:r>
            <a:r>
              <a:rPr lang="de-CH" sz="1200" dirty="0" smtClean="0"/>
              <a:t> </a:t>
            </a:r>
            <a:r>
              <a:rPr lang="de-CH" sz="1200" dirty="0"/>
              <a:t>S</a:t>
            </a:r>
            <a:r>
              <a:rPr lang="de-CH" sz="1200" baseline="-25000" dirty="0"/>
              <a:t>11</a:t>
            </a:r>
            <a:endParaRPr lang="de-CH" sz="1200" dirty="0"/>
          </a:p>
        </p:txBody>
      </p:sp>
    </p:spTree>
    <p:extLst>
      <p:ext uri="{BB962C8B-B14F-4D97-AF65-F5344CB8AC3E}">
        <p14:creationId xmlns:p14="http://schemas.microsoft.com/office/powerpoint/2010/main" val="265209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r="23133"/>
          <a:stretch/>
        </p:blipFill>
        <p:spPr>
          <a:xfrm>
            <a:off x="80963" y="1348740"/>
            <a:ext cx="7111559" cy="55092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Measurement </a:t>
            </a:r>
            <a:r>
              <a:rPr lang="de-CH" dirty="0" err="1" smtClean="0"/>
              <a:t>conditions</a:t>
            </a:r>
            <a:r>
              <a:rPr lang="de-CH" dirty="0" smtClean="0"/>
              <a:t> (</a:t>
            </a:r>
            <a:r>
              <a:rPr lang="de-CH" dirty="0" err="1" smtClean="0"/>
              <a:t>file</a:t>
            </a:r>
            <a:r>
              <a:rPr lang="de-CH" dirty="0" smtClean="0"/>
              <a:t> 1)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53019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Measurement </a:t>
            </a:r>
            <a:r>
              <a:rPr lang="de-CH" dirty="0" err="1"/>
              <a:t>conditions</a:t>
            </a:r>
            <a:r>
              <a:rPr lang="de-CH" dirty="0"/>
              <a:t> (</a:t>
            </a:r>
            <a:r>
              <a:rPr lang="de-CH" dirty="0" err="1"/>
              <a:t>file</a:t>
            </a:r>
            <a:r>
              <a:rPr lang="de-CH" dirty="0"/>
              <a:t> 1)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14554"/>
          <a:stretch/>
        </p:blipFill>
        <p:spPr>
          <a:xfrm>
            <a:off x="1" y="1273840"/>
            <a:ext cx="7787639" cy="558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957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Measurement </a:t>
            </a:r>
            <a:r>
              <a:rPr lang="de-CH" dirty="0" err="1"/>
              <a:t>conditions</a:t>
            </a:r>
            <a:r>
              <a:rPr lang="de-CH" dirty="0"/>
              <a:t> (</a:t>
            </a:r>
            <a:r>
              <a:rPr lang="de-CH" dirty="0" err="1"/>
              <a:t>file</a:t>
            </a:r>
            <a:r>
              <a:rPr lang="de-CH" dirty="0"/>
              <a:t> 1)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r="36834"/>
          <a:stretch/>
        </p:blipFill>
        <p:spPr>
          <a:xfrm>
            <a:off x="15241" y="1255512"/>
            <a:ext cx="5775959" cy="560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552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Measurement </a:t>
            </a:r>
            <a:r>
              <a:rPr lang="de-CH" dirty="0" err="1"/>
              <a:t>conditions</a:t>
            </a:r>
            <a:r>
              <a:rPr lang="de-CH" dirty="0"/>
              <a:t> (</a:t>
            </a:r>
            <a:r>
              <a:rPr lang="de-CH" dirty="0" err="1"/>
              <a:t>file</a:t>
            </a:r>
            <a:r>
              <a:rPr lang="de-CH" dirty="0"/>
              <a:t> 1)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48317"/>
          <a:stretch/>
        </p:blipFill>
        <p:spPr>
          <a:xfrm>
            <a:off x="1" y="1302965"/>
            <a:ext cx="4678679" cy="5546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609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Measurement </a:t>
            </a:r>
            <a:r>
              <a:rPr lang="de-CH" dirty="0" err="1"/>
              <a:t>conditions</a:t>
            </a:r>
            <a:r>
              <a:rPr lang="de-CH" dirty="0"/>
              <a:t> (</a:t>
            </a:r>
            <a:r>
              <a:rPr lang="de-CH" dirty="0" err="1"/>
              <a:t>file</a:t>
            </a:r>
            <a:r>
              <a:rPr lang="de-CH" dirty="0"/>
              <a:t> 1)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r="48999"/>
          <a:stretch/>
        </p:blipFill>
        <p:spPr>
          <a:xfrm>
            <a:off x="1" y="1402080"/>
            <a:ext cx="4541519" cy="545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92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Measurement </a:t>
            </a:r>
            <a:r>
              <a:rPr lang="de-CH" dirty="0" err="1"/>
              <a:t>conditions</a:t>
            </a:r>
            <a:r>
              <a:rPr lang="de-CH" dirty="0"/>
              <a:t> (</a:t>
            </a:r>
            <a:r>
              <a:rPr lang="de-CH" dirty="0" err="1"/>
              <a:t>file</a:t>
            </a:r>
            <a:r>
              <a:rPr lang="de-CH" dirty="0"/>
              <a:t> 1)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r="50084"/>
          <a:stretch/>
        </p:blipFill>
        <p:spPr>
          <a:xfrm>
            <a:off x="1" y="1320874"/>
            <a:ext cx="4511039" cy="5537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831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190</Words>
  <Application>Microsoft Office PowerPoint</Application>
  <PresentationFormat>Bildschirmpräsentation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Sample details.</vt:lpstr>
      <vt:lpstr>MMAMA test sample</vt:lpstr>
      <vt:lpstr>Measurement conditions (file 1)</vt:lpstr>
      <vt:lpstr>Measurement conditions (file 1)</vt:lpstr>
      <vt:lpstr>Measurement conditions (file 1)</vt:lpstr>
      <vt:lpstr>Measurement conditions (file 1)</vt:lpstr>
      <vt:lpstr>Measurement conditions (file 1)</vt:lpstr>
      <vt:lpstr>Measurement conditions (file 1)</vt:lpstr>
    </vt:vector>
  </TitlesOfParts>
  <Company>METAS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details.</dc:title>
  <dc:creator>Le Quang Toai METAS</dc:creator>
  <cp:lastModifiedBy>Hoffmann Johannes METAS</cp:lastModifiedBy>
  <cp:revision>10</cp:revision>
  <dcterms:created xsi:type="dcterms:W3CDTF">2020-06-18T12:32:38Z</dcterms:created>
  <dcterms:modified xsi:type="dcterms:W3CDTF">2020-07-20T15:44:39Z</dcterms:modified>
</cp:coreProperties>
</file>